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3" r:id="rId1"/>
  </p:sldMasterIdLst>
  <p:sldIdLst>
    <p:sldId id="256" r:id="rId2"/>
    <p:sldId id="257" r:id="rId3"/>
    <p:sldId id="26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0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82CB-7D83-41FE-9BB9-186176B75217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1F91-C203-4178-A1D0-EF26571A3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440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82CB-7D83-41FE-9BB9-186176B75217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1F91-C203-4178-A1D0-EF26571A3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962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82CB-7D83-41FE-9BB9-186176B75217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1F91-C203-4178-A1D0-EF26571A3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546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82CB-7D83-41FE-9BB9-186176B75217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1F91-C203-4178-A1D0-EF26571A3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60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82CB-7D83-41FE-9BB9-186176B75217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1F91-C203-4178-A1D0-EF26571A3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367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82CB-7D83-41FE-9BB9-186176B75217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1F91-C203-4178-A1D0-EF26571A3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768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82CB-7D83-41FE-9BB9-186176B75217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1F91-C203-4178-A1D0-EF26571A3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92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82CB-7D83-41FE-9BB9-186176B75217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1F91-C203-4178-A1D0-EF26571A3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850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82CB-7D83-41FE-9BB9-186176B75217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1F91-C203-4178-A1D0-EF26571A3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11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82CB-7D83-41FE-9BB9-186176B75217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1F91-C203-4178-A1D0-EF26571A3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019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82CB-7D83-41FE-9BB9-186176B75217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1F91-C203-4178-A1D0-EF26571A37F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7306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82CB-7D83-41FE-9BB9-186176B75217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1F91-C203-4178-A1D0-EF26571A3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47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82CB-7D83-41FE-9BB9-186176B75217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1F91-C203-4178-A1D0-EF26571A37F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60784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82CB-7D83-41FE-9BB9-186176B75217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1F91-C203-4178-A1D0-EF26571A3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4302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82CB-7D83-41FE-9BB9-186176B75217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1F91-C203-4178-A1D0-EF26571A3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940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82CB-7D83-41FE-9BB9-186176B75217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1F91-C203-4178-A1D0-EF26571A3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199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B82CB-7D83-41FE-9BB9-186176B75217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5A91F91-C203-4178-A1D0-EF26571A37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716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  <p:sldLayoutId id="2147484025" r:id="rId12"/>
    <p:sldLayoutId id="2147484026" r:id="rId13"/>
    <p:sldLayoutId id="2147484027" r:id="rId14"/>
    <p:sldLayoutId id="2147484028" r:id="rId15"/>
    <p:sldLayoutId id="21474840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gif"/><Relationship Id="rId4" Type="http://schemas.openxmlformats.org/officeDocument/2006/relationships/image" Target="../media/image3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72879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69243" y="4067033"/>
            <a:ext cx="10167582" cy="2464287"/>
          </a:xfrm>
          <a:effectLst>
            <a:softEdge rad="635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60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Недельный </a:t>
            </a:r>
            <a:r>
              <a:rPr lang="ru-RU" sz="6000" b="1" i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ЭКОхит</a:t>
            </a:r>
            <a:r>
              <a:rPr lang="ru-RU" sz="60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- тур «Белогорье. Навстречу   отдыху и драйву»</a:t>
            </a:r>
            <a:endParaRPr lang="ru-RU" sz="6000" b="1" i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06" y="232011"/>
            <a:ext cx="3234521" cy="137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5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9912" y="423080"/>
            <a:ext cx="8807861" cy="5240741"/>
          </a:xfrm>
          <a:effectLst>
            <a:softEdge rad="3175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100" b="1" i="1" dirty="0" smtClean="0">
                <a:ln/>
                <a:solidFill>
                  <a:schemeClr val="accent3"/>
                </a:solidFill>
              </a:rPr>
              <a:t/>
            </a:r>
            <a:br>
              <a:rPr lang="ru-RU" sz="3100" b="1" i="1" dirty="0" smtClean="0">
                <a:ln/>
                <a:solidFill>
                  <a:schemeClr val="accent3"/>
                </a:solidFill>
              </a:rPr>
            </a:br>
            <a:r>
              <a:rPr lang="ru-RU" sz="3100" b="1" i="1" dirty="0" smtClean="0">
                <a:ln/>
                <a:solidFill>
                  <a:schemeClr val="accent3"/>
                </a:solidFill>
              </a:rPr>
              <a:t>             </a:t>
            </a:r>
            <a:r>
              <a:rPr lang="ru-RU" sz="31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Организационные детали тура:</a:t>
            </a:r>
            <a:br>
              <a:rPr lang="ru-RU" sz="31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sz="31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ru-RU" sz="31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sz="31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Тематика </a:t>
            </a:r>
            <a:r>
              <a:rPr lang="ru-RU" sz="31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маршрута: </a:t>
            </a:r>
            <a:r>
              <a:rPr lang="ru-RU" sz="27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экологический, познавательный, приключенческий</a:t>
            </a:r>
            <a:br>
              <a:rPr lang="ru-RU" sz="27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sz="32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Продолжительность </a:t>
            </a:r>
            <a:r>
              <a:rPr lang="ru-RU" sz="32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тура: </a:t>
            </a:r>
            <a:r>
              <a:rPr lang="ru-RU" sz="27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6 дней</a:t>
            </a:r>
            <a:r>
              <a:rPr lang="ru-RU" sz="27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, 5 ночей</a:t>
            </a:r>
            <a:br>
              <a:rPr lang="ru-RU" sz="27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sz="31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Период функционирования:</a:t>
            </a:r>
            <a:r>
              <a:rPr lang="ru-RU" sz="27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круглый год - еженедельно </a:t>
            </a:r>
            <a:r>
              <a:rPr lang="ru-RU" sz="27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 четверга по </a:t>
            </a:r>
            <a:r>
              <a:rPr lang="ru-RU" sz="27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вторник включительно </a:t>
            </a:r>
            <a:r>
              <a:rPr lang="ru-RU" sz="27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ru-RU" sz="27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sz="31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Категория </a:t>
            </a:r>
            <a:r>
              <a:rPr lang="ru-RU" sz="31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туристов: </a:t>
            </a:r>
            <a:r>
              <a:rPr lang="ru-RU" sz="27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молодёжь от 15 до 23 лет, взрослые с 24 до 65 лет и семьи с детьми от 6-ти лет</a:t>
            </a:r>
            <a:r>
              <a:rPr lang="ru-RU" sz="27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ru-RU" sz="27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sz="31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Размер </a:t>
            </a:r>
            <a:r>
              <a:rPr lang="ru-RU" sz="31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группы: </a:t>
            </a:r>
            <a:r>
              <a:rPr lang="ru-RU" sz="27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до 10 </a:t>
            </a:r>
            <a:r>
              <a:rPr lang="ru-RU" sz="27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человек.</a:t>
            </a:r>
            <a:r>
              <a:rPr lang="ru-RU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ru-RU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ru-RU"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155" y="4575358"/>
            <a:ext cx="3548418" cy="201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25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8403" y="300252"/>
            <a:ext cx="8596668" cy="805218"/>
          </a:xfrm>
          <a:effectLst>
            <a:softEdge rad="3175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ru-RU" sz="3200" b="1" i="1" dirty="0" smtClean="0">
                <a:solidFill>
                  <a:schemeClr val="accent2"/>
                </a:solidFill>
              </a:rPr>
              <a:t>Схематическая карта маршрута</a:t>
            </a:r>
            <a:endParaRPr lang="ru-RU" sz="3200" b="1" i="1" dirty="0">
              <a:solidFill>
                <a:schemeClr val="accent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79" y="1105470"/>
            <a:ext cx="8857396" cy="558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7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400" b="1" i="1" dirty="0" smtClean="0">
                <a:ln/>
                <a:solidFill>
                  <a:schemeClr val="accent3"/>
                </a:solidFill>
              </a:rPr>
              <a:t/>
            </a:r>
            <a:br>
              <a:rPr lang="ru-RU" sz="2400" b="1" i="1" dirty="0" smtClean="0">
                <a:ln/>
                <a:solidFill>
                  <a:schemeClr val="accent3"/>
                </a:solidFill>
              </a:rPr>
            </a:br>
            <a:endParaRPr lang="ru-RU" sz="2400" b="1" i="1" dirty="0">
              <a:ln/>
              <a:solidFill>
                <a:schemeClr val="accent3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2322239" y="1414118"/>
            <a:ext cx="6810234" cy="1617150"/>
          </a:xfrm>
          <a:effectLst>
            <a:softEdge rad="3175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Times New Roman" panose="02020603050405020304" pitchFamily="18" charset="0"/>
              </a:rPr>
              <a:t>Трансфер в Белогорский район, в с. Красная Слобода на Конно-туристическую базу «Ход конём».</a:t>
            </a:r>
            <a:b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Times New Roman" panose="02020603050405020304" pitchFamily="18" charset="0"/>
              </a:rPr>
            </a:br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Times New Roman" panose="02020603050405020304" pitchFamily="18" charset="0"/>
              </a:rPr>
              <a:t>Размещение в гостинице. Знакомство с базой.</a:t>
            </a: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606722" y="275502"/>
            <a:ext cx="6305266" cy="123284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Программа тура:</a:t>
            </a:r>
            <a:endParaRPr lang="ru-RU" sz="2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579805" y="379741"/>
            <a:ext cx="1521949" cy="11286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 день четверг</a:t>
            </a:r>
            <a:endParaRPr lang="ru-RU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47" y="2700867"/>
            <a:ext cx="4116501" cy="3454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052" y="3779358"/>
            <a:ext cx="4320000" cy="31238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790" y="2700867"/>
            <a:ext cx="4320000" cy="3454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7047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/>
          <p:nvPr/>
        </p:nvSpPr>
        <p:spPr>
          <a:xfrm>
            <a:off x="518615" y="423081"/>
            <a:ext cx="1596788" cy="11853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 день</a:t>
            </a:r>
            <a:endParaRPr lang="ru-RU" sz="2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2729552" y="423081"/>
            <a:ext cx="5875361" cy="137842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Конно-туристическая база «Ход конём»</a:t>
            </a:r>
            <a:endParaRPr lang="ru-RU" sz="2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66" y="2988859"/>
            <a:ext cx="4135269" cy="3100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877" y="2988859"/>
            <a:ext cx="4176216" cy="3100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2115403" y="2019277"/>
            <a:ext cx="7014948" cy="860400"/>
          </a:xfrm>
          <a:effectLst>
            <a:softEdge rad="3175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Обучение верховой езде в манеже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992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32328" y="1806446"/>
            <a:ext cx="2491064" cy="860400"/>
          </a:xfrm>
          <a:effectLst>
            <a:softEdge rad="3175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Экоферма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583880" y="305203"/>
            <a:ext cx="1599761" cy="12846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 день</a:t>
            </a:r>
            <a:endParaRPr lang="ru-RU" sz="2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2879678" y="95534"/>
            <a:ext cx="6045958" cy="138833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Конно-туристическая база «Ход конём»</a:t>
            </a:r>
            <a:endParaRPr lang="ru-RU" sz="2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07" y="1806446"/>
            <a:ext cx="3953652" cy="3273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985" y="1806446"/>
            <a:ext cx="4062831" cy="32489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650" y="3713598"/>
            <a:ext cx="3589359" cy="2524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935" y="3965445"/>
            <a:ext cx="3657600" cy="2524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51706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74961" y="354842"/>
            <a:ext cx="7104831" cy="1435317"/>
          </a:xfrm>
          <a:effectLst>
            <a:softEdge rad="3175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Конная прогулка «Синий камень». Кулинарная мастерская «Готовим крымские блюда: легко и просто»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452489" y="354842"/>
            <a:ext cx="1799392" cy="1241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 день</a:t>
            </a:r>
            <a:br>
              <a:rPr lang="ru-RU" sz="2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2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пятница</a:t>
            </a:r>
            <a:endParaRPr lang="ru-RU" sz="2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89" y="2146183"/>
            <a:ext cx="4509716" cy="27569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289" y="2146183"/>
            <a:ext cx="4449172" cy="27569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032" y="3658749"/>
            <a:ext cx="4653886" cy="31911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067921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0225" y="406421"/>
            <a:ext cx="8596668" cy="1320800"/>
          </a:xfrm>
          <a:effectLst>
            <a:softEdge rad="3175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Путешествие на внедорожниках на Ак-Каю    «Тайны Белой Скалы» 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4507054" y="5659438"/>
            <a:ext cx="2696149" cy="968366"/>
          </a:xfrm>
          <a:effectLst>
            <a:softEdge rad="3175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Русская баня</a:t>
            </a:r>
            <a:endParaRPr lang="ru-RU" sz="2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27547" y="138075"/>
            <a:ext cx="1473958" cy="11857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3 день</a:t>
            </a:r>
            <a:br>
              <a:rPr lang="ru-RU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суббота</a:t>
            </a:r>
            <a:endParaRPr lang="ru-RU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97" y="1611925"/>
            <a:ext cx="3971498" cy="2825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268" y="2231909"/>
            <a:ext cx="3709063" cy="2922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303" y="1611925"/>
            <a:ext cx="3962901" cy="2765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6" y="3852400"/>
            <a:ext cx="4320000" cy="31321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204" y="3906432"/>
            <a:ext cx="4320000" cy="30060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07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9051" y="327547"/>
            <a:ext cx="8284191" cy="1369324"/>
          </a:xfrm>
          <a:effectLst>
            <a:softEdge rad="3175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Трансфер в г. Судак в с. Весёлое.</a:t>
            </a:r>
            <a:b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Экологический пеший маршрут на Караул-Оба «В каменное царство Дозорной вершины»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259307" y="518614"/>
            <a:ext cx="1774209" cy="9962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4 день воскресенье</a:t>
            </a:r>
            <a:endParaRPr lang="ru-RU" sz="16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63" y="1901588"/>
            <a:ext cx="4640238" cy="31480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255" y="1901588"/>
            <a:ext cx="4084530" cy="24656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949" y="3828196"/>
            <a:ext cx="3693996" cy="25453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042" y="3998794"/>
            <a:ext cx="3507474" cy="25521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3213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8483" y="341195"/>
            <a:ext cx="7779223" cy="1405718"/>
          </a:xfrm>
          <a:effectLst>
            <a:softEdge rad="3175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1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Конный маршрут «Изумрудные водопады»</a:t>
            </a:r>
            <a:br>
              <a:rPr lang="ru-RU" sz="31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sz="31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Пешая прогулка по каньону «Кок-</a:t>
            </a:r>
            <a:r>
              <a:rPr lang="ru-RU" sz="31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Асан</a:t>
            </a:r>
            <a:r>
              <a:rPr lang="ru-RU" sz="31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»</a:t>
            </a: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54842" y="341195"/>
            <a:ext cx="1978925" cy="14057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 день</a:t>
            </a:r>
            <a:br>
              <a:rPr lang="ru-RU" dirty="0" smtClean="0"/>
            </a:br>
            <a:r>
              <a:rPr lang="ru-RU" dirty="0" smtClean="0"/>
              <a:t>понедельник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09" y="2047164"/>
            <a:ext cx="3356068" cy="4524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605" y="2047164"/>
            <a:ext cx="4136978" cy="28387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879" y="3596183"/>
            <a:ext cx="4274593" cy="29752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7906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7666" y="400334"/>
            <a:ext cx="7233313" cy="1217684"/>
          </a:xfrm>
          <a:effectLst>
            <a:softEdge rad="3175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Колоритная </a:t>
            </a:r>
            <a:r>
              <a:rPr lang="ru-RU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этнокухня</a:t>
            </a:r>
            <a:r>
              <a:rPr 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«Крымское послевкусие: забыть невозможно!»</a:t>
            </a:r>
            <a:endParaRPr lang="ru-RU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421658" y="306317"/>
            <a:ext cx="2104811" cy="140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5 день</a:t>
            </a:r>
            <a:br>
              <a:rPr lang="ru-RU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понедельник</a:t>
            </a:r>
            <a:endParaRPr lang="ru-RU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7" y="1848514"/>
            <a:ext cx="4452013" cy="27704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422" y="1848513"/>
            <a:ext cx="4367284" cy="27704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303" y="3519688"/>
            <a:ext cx="2975213" cy="29266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7" y="4950725"/>
            <a:ext cx="2714625" cy="16859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79" y="4125036"/>
            <a:ext cx="1543508" cy="19072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603" y="4983032"/>
            <a:ext cx="1610508" cy="13649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187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894" y="313900"/>
            <a:ext cx="6864824" cy="1282888"/>
          </a:xfrm>
          <a:effectLst>
            <a:softEdge rad="3175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Купание с лошадьми в горном озере </a:t>
            </a:r>
            <a:b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«В гармонии с природой», рыбалка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272955" y="218364"/>
            <a:ext cx="1951630" cy="13784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6 день</a:t>
            </a:r>
            <a:br>
              <a:rPr lang="ru-RU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вторник</a:t>
            </a:r>
            <a:endParaRPr lang="ru-RU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97" y="1828800"/>
            <a:ext cx="4300466" cy="3166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362" y="1828799"/>
            <a:ext cx="4319516" cy="3166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123" y="3750291"/>
            <a:ext cx="4189862" cy="2974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134" y="4488127"/>
            <a:ext cx="2415654" cy="21026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10" y="4868270"/>
            <a:ext cx="2376700" cy="18560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724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5293" y="192584"/>
            <a:ext cx="8102791" cy="1023582"/>
          </a:xfrm>
          <a:effectLst>
            <a:softEdge rad="3175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Белогорский Сафари-парк львов «</a:t>
            </a:r>
            <a:r>
              <a:rPr lang="ru-RU" sz="2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Тайган</a:t>
            </a: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»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600500" y="245659"/>
            <a:ext cx="1801506" cy="13238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6 день</a:t>
            </a:r>
            <a:br>
              <a:rPr lang="ru-RU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</a:t>
            </a:r>
            <a:r>
              <a:rPr lang="ru-RU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торник</a:t>
            </a:r>
            <a:endParaRPr lang="ru-RU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411" y="1216166"/>
            <a:ext cx="4858604" cy="28250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24" y="1569492"/>
            <a:ext cx="4865427" cy="3151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679" y="3043451"/>
            <a:ext cx="5209464" cy="34665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52175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401</TotalTime>
  <Words>141</Words>
  <Application>Microsoft Office PowerPoint</Application>
  <PresentationFormat>Широкоэкранный</PresentationFormat>
  <Paragraphs>28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Times New Roman</vt:lpstr>
      <vt:lpstr>Trebuchet MS</vt:lpstr>
      <vt:lpstr>Wingdings</vt:lpstr>
      <vt:lpstr>Wingdings 3</vt:lpstr>
      <vt:lpstr>Грань</vt:lpstr>
      <vt:lpstr>Недельный ЭКОхит - тур «Белогорье. Навстречу   отдыху и драйву»</vt:lpstr>
      <vt:lpstr>              Организационные детали тура:  Тематика маршрута: экологический, познавательный, приключенческий Продолжительность тура: 6 дней, 5 ночей Период функционирования: круглый год - еженедельно с четверга по вторник включительно  Категория туристов: молодёжь от 15 до 23 лет, взрослые с 24 до 65 лет и семьи с детьми от 6-ти лет Размер группы: до 10 человек. </vt:lpstr>
      <vt:lpstr>Схематическая карта маршрута</vt:lpstr>
      <vt:lpstr> </vt:lpstr>
      <vt:lpstr>Презентация PowerPoint</vt:lpstr>
      <vt:lpstr>Презентация PowerPoint</vt:lpstr>
      <vt:lpstr>Конная прогулка «Синий камень». Кулинарная мастерская «Готовим крымские блюда: легко и просто»</vt:lpstr>
      <vt:lpstr>Путешествие на внедорожниках на Ак-Каю    «Тайны Белой Скалы» </vt:lpstr>
      <vt:lpstr>Трансфер в г. Судак в с. Весёлое. Экологический пеший маршрут на Караул-Оба «В каменное царство Дозорной вершины»</vt:lpstr>
      <vt:lpstr>Конный маршрут «Изумрудные водопады» Пешая прогулка по каньону «Кок-Асан» </vt:lpstr>
      <vt:lpstr>Колоритная этнокухня «Крымское послевкусие: забыть невозможно!»</vt:lpstr>
      <vt:lpstr>Купание с лошадьми в горном озере  «В гармонии с природой», рыбалка</vt:lpstr>
      <vt:lpstr>Белогорский Сафари-парк львов «Тайган»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Недельный ЭКОхит-тур «Белогорье.Навстречу отдыху и драйву»</dc:title>
  <dc:creator>Пользователь</dc:creator>
  <cp:lastModifiedBy>Пользователь</cp:lastModifiedBy>
  <cp:revision>49</cp:revision>
  <dcterms:created xsi:type="dcterms:W3CDTF">2017-01-07T07:08:13Z</dcterms:created>
  <dcterms:modified xsi:type="dcterms:W3CDTF">2017-01-22T11:10:32Z</dcterms:modified>
</cp:coreProperties>
</file>